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568803" cy="3082996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62403" y="0"/>
            <a:ext cx="3117882" cy="1452517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330624" y="9602987"/>
            <a:ext cx="1999158" cy="684012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40235" y="2638691"/>
            <a:ext cx="1947764" cy="4351090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7675" y="317963"/>
            <a:ext cx="2638145" cy="2229457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723349" y="5850411"/>
            <a:ext cx="4564649" cy="443658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0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20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0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0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44532" y="1855109"/>
            <a:ext cx="9998934" cy="2987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44532" y="1855109"/>
            <a:ext cx="9998934" cy="2987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5.png"/><Relationship Id="rId4" Type="http://schemas.openxmlformats.org/officeDocument/2006/relationships/image" Target="../media/image16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18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9.png"/><Relationship Id="rId4" Type="http://schemas.openxmlformats.org/officeDocument/2006/relationships/image" Target="../media/image20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27432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160"/>
              </a:spcBef>
            </a:pPr>
            <a:r>
              <a:rPr dirty="0" spc="1635"/>
              <a:t>A</a:t>
            </a:r>
            <a:r>
              <a:rPr dirty="0" spc="515"/>
              <a:t>U</a:t>
            </a:r>
            <a:r>
              <a:rPr dirty="0" spc="720"/>
              <a:t>T</a:t>
            </a:r>
            <a:r>
              <a:rPr dirty="0" spc="650"/>
              <a:t>O</a:t>
            </a:r>
            <a:r>
              <a:rPr dirty="0" spc="-1160"/>
              <a:t> </a:t>
            </a:r>
            <a:r>
              <a:rPr dirty="0" spc="1735"/>
              <a:t>P</a:t>
            </a:r>
            <a:r>
              <a:rPr dirty="0" spc="1635"/>
              <a:t>A</a:t>
            </a:r>
            <a:r>
              <a:rPr dirty="0" spc="1000"/>
              <a:t>R</a:t>
            </a:r>
            <a:r>
              <a:rPr dirty="0" spc="720"/>
              <a:t>T</a:t>
            </a:r>
            <a:r>
              <a:rPr dirty="0" spc="1795"/>
              <a:t>S</a:t>
            </a:r>
          </a:p>
          <a:p>
            <a:pPr algn="ctr">
              <a:lnSpc>
                <a:spcPct val="100000"/>
              </a:lnSpc>
              <a:spcBef>
                <a:spcPts val="860"/>
              </a:spcBef>
            </a:pPr>
            <a:r>
              <a:rPr dirty="0" sz="5000" spc="-440">
                <a:latin typeface="Trebuchet MS"/>
                <a:cs typeface="Trebuchet MS"/>
              </a:rPr>
              <a:t>W</a:t>
            </a:r>
            <a:r>
              <a:rPr dirty="0" sz="5000" spc="-260">
                <a:latin typeface="Trebuchet MS"/>
                <a:cs typeface="Trebuchet MS"/>
              </a:rPr>
              <a:t>e</a:t>
            </a:r>
            <a:r>
              <a:rPr dirty="0" sz="5000" spc="-220">
                <a:latin typeface="Trebuchet MS"/>
                <a:cs typeface="Trebuchet MS"/>
              </a:rPr>
              <a:t>b</a:t>
            </a:r>
            <a:r>
              <a:rPr dirty="0" sz="5000" spc="-430">
                <a:latin typeface="Trebuchet MS"/>
                <a:cs typeface="Trebuchet MS"/>
              </a:rPr>
              <a:t> </a:t>
            </a:r>
            <a:r>
              <a:rPr dirty="0" sz="5000" spc="-365">
                <a:latin typeface="Trebuchet MS"/>
                <a:cs typeface="Trebuchet MS"/>
              </a:rPr>
              <a:t>O</a:t>
            </a:r>
            <a:r>
              <a:rPr dirty="0" sz="5000" spc="85">
                <a:latin typeface="Trebuchet MS"/>
                <a:cs typeface="Trebuchet MS"/>
              </a:rPr>
              <a:t>n</a:t>
            </a:r>
            <a:r>
              <a:rPr dirty="0" sz="5000" spc="650">
                <a:latin typeface="Trebuchet MS"/>
                <a:cs typeface="Trebuchet MS"/>
              </a:rPr>
              <a:t>l</a:t>
            </a:r>
            <a:r>
              <a:rPr dirty="0" sz="5000" spc="-400">
                <a:latin typeface="Trebuchet MS"/>
                <a:cs typeface="Trebuchet MS"/>
              </a:rPr>
              <a:t>i</a:t>
            </a:r>
            <a:r>
              <a:rPr dirty="0" sz="5000" spc="85">
                <a:latin typeface="Trebuchet MS"/>
                <a:cs typeface="Trebuchet MS"/>
              </a:rPr>
              <a:t>n</a:t>
            </a:r>
            <a:r>
              <a:rPr dirty="0" sz="5000" spc="-254">
                <a:latin typeface="Trebuchet MS"/>
                <a:cs typeface="Trebuchet MS"/>
              </a:rPr>
              <a:t>e</a:t>
            </a:r>
            <a:r>
              <a:rPr dirty="0" sz="5000" spc="-430">
                <a:latin typeface="Trebuchet MS"/>
                <a:cs typeface="Trebuchet MS"/>
              </a:rPr>
              <a:t> </a:t>
            </a:r>
            <a:r>
              <a:rPr dirty="0" sz="5000" spc="10">
                <a:latin typeface="Trebuchet MS"/>
                <a:cs typeface="Trebuchet MS"/>
              </a:rPr>
              <a:t>S</a:t>
            </a:r>
            <a:r>
              <a:rPr dirty="0" sz="5000" spc="90">
                <a:latin typeface="Trebuchet MS"/>
                <a:cs typeface="Trebuchet MS"/>
              </a:rPr>
              <a:t>h</a:t>
            </a:r>
            <a:r>
              <a:rPr dirty="0" sz="5000" spc="320">
                <a:latin typeface="Trebuchet MS"/>
                <a:cs typeface="Trebuchet MS"/>
              </a:rPr>
              <a:t>o</a:t>
            </a:r>
            <a:r>
              <a:rPr dirty="0" sz="5000" spc="-175">
                <a:latin typeface="Trebuchet MS"/>
                <a:cs typeface="Trebuchet MS"/>
              </a:rPr>
              <a:t>p</a:t>
            </a:r>
            <a:endParaRPr sz="50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76899" y="6550121"/>
            <a:ext cx="152400" cy="1523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76899" y="7226396"/>
            <a:ext cx="152400" cy="1523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76899" y="7902671"/>
            <a:ext cx="152400" cy="1523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039692" y="5521485"/>
            <a:ext cx="5627370" cy="27362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71805">
              <a:lnSpc>
                <a:spcPts val="5330"/>
              </a:lnSpc>
              <a:spcBef>
                <a:spcPts val="125"/>
              </a:spcBef>
            </a:pPr>
            <a:r>
              <a:rPr dirty="0" sz="4450" spc="-340">
                <a:solidFill>
                  <a:srgbClr val="FFB500"/>
                </a:solidFill>
                <a:latin typeface="Trebuchet MS"/>
                <a:cs typeface="Trebuchet MS"/>
              </a:rPr>
              <a:t>A</a:t>
            </a:r>
            <a:r>
              <a:rPr dirty="0" sz="4450" spc="90">
                <a:solidFill>
                  <a:srgbClr val="FFB500"/>
                </a:solidFill>
                <a:latin typeface="Trebuchet MS"/>
                <a:cs typeface="Trebuchet MS"/>
              </a:rPr>
              <a:t>n</a:t>
            </a:r>
            <a:r>
              <a:rPr dirty="0" sz="4450" spc="450">
                <a:solidFill>
                  <a:srgbClr val="FFB500"/>
                </a:solidFill>
                <a:latin typeface="Trebuchet MS"/>
                <a:cs typeface="Trebuchet MS"/>
              </a:rPr>
              <a:t>gg</a:t>
            </a:r>
            <a:r>
              <a:rPr dirty="0" sz="4450" spc="300">
                <a:solidFill>
                  <a:srgbClr val="FFB500"/>
                </a:solidFill>
                <a:latin typeface="Trebuchet MS"/>
                <a:cs typeface="Trebuchet MS"/>
              </a:rPr>
              <a:t>o</a:t>
            </a:r>
            <a:r>
              <a:rPr dirty="0" sz="4450" spc="265">
                <a:solidFill>
                  <a:srgbClr val="FFB500"/>
                </a:solidFill>
                <a:latin typeface="Trebuchet MS"/>
                <a:cs typeface="Trebuchet MS"/>
              </a:rPr>
              <a:t>t</a:t>
            </a:r>
            <a:r>
              <a:rPr dirty="0" sz="4450" spc="-325">
                <a:solidFill>
                  <a:srgbClr val="FFB500"/>
                </a:solidFill>
                <a:latin typeface="Trebuchet MS"/>
                <a:cs typeface="Trebuchet MS"/>
              </a:rPr>
              <a:t>A</a:t>
            </a:r>
            <a:r>
              <a:rPr dirty="0" sz="4450" spc="-375">
                <a:solidFill>
                  <a:srgbClr val="FFB500"/>
                </a:solidFill>
                <a:latin typeface="Trebuchet MS"/>
                <a:cs typeface="Trebuchet MS"/>
              </a:rPr>
              <a:t> </a:t>
            </a:r>
            <a:r>
              <a:rPr dirty="0" sz="4450" spc="-100">
                <a:solidFill>
                  <a:srgbClr val="FFB500"/>
                </a:solidFill>
                <a:latin typeface="Trebuchet MS"/>
                <a:cs typeface="Trebuchet MS"/>
              </a:rPr>
              <a:t>K</a:t>
            </a:r>
            <a:r>
              <a:rPr dirty="0" sz="4450" spc="-220">
                <a:solidFill>
                  <a:srgbClr val="FFB500"/>
                </a:solidFill>
                <a:latin typeface="Trebuchet MS"/>
                <a:cs typeface="Trebuchet MS"/>
              </a:rPr>
              <a:t>e</a:t>
            </a:r>
            <a:r>
              <a:rPr dirty="0" sz="4450" spc="585">
                <a:solidFill>
                  <a:srgbClr val="FFB500"/>
                </a:solidFill>
                <a:latin typeface="Trebuchet MS"/>
                <a:cs typeface="Trebuchet MS"/>
              </a:rPr>
              <a:t>l</a:t>
            </a:r>
            <a:r>
              <a:rPr dirty="0" sz="4450" spc="300">
                <a:solidFill>
                  <a:srgbClr val="FFB500"/>
                </a:solidFill>
                <a:latin typeface="Trebuchet MS"/>
                <a:cs typeface="Trebuchet MS"/>
              </a:rPr>
              <a:t>o</a:t>
            </a:r>
            <a:r>
              <a:rPr dirty="0" sz="4450" spc="-420">
                <a:solidFill>
                  <a:srgbClr val="FFB500"/>
                </a:solidFill>
                <a:latin typeface="Trebuchet MS"/>
                <a:cs typeface="Trebuchet MS"/>
              </a:rPr>
              <a:t>m</a:t>
            </a:r>
            <a:r>
              <a:rPr dirty="0" sz="4450" spc="-145">
                <a:solidFill>
                  <a:srgbClr val="FFB500"/>
                </a:solidFill>
                <a:latin typeface="Trebuchet MS"/>
                <a:cs typeface="Trebuchet MS"/>
              </a:rPr>
              <a:t>p</a:t>
            </a:r>
            <a:r>
              <a:rPr dirty="0" sz="4450" spc="300">
                <a:solidFill>
                  <a:srgbClr val="FFB500"/>
                </a:solidFill>
                <a:latin typeface="Trebuchet MS"/>
                <a:cs typeface="Trebuchet MS"/>
              </a:rPr>
              <a:t>o</a:t>
            </a:r>
            <a:r>
              <a:rPr dirty="0" sz="4450" spc="225">
                <a:solidFill>
                  <a:srgbClr val="FFB500"/>
                </a:solidFill>
                <a:latin typeface="Trebuchet MS"/>
                <a:cs typeface="Trebuchet MS"/>
              </a:rPr>
              <a:t>k</a:t>
            </a:r>
            <a:r>
              <a:rPr dirty="0" sz="4450" spc="-375">
                <a:solidFill>
                  <a:srgbClr val="FFB500"/>
                </a:solidFill>
                <a:latin typeface="Trebuchet MS"/>
                <a:cs typeface="Trebuchet MS"/>
              </a:rPr>
              <a:t> </a:t>
            </a:r>
            <a:r>
              <a:rPr dirty="0" sz="4450" spc="-370">
                <a:solidFill>
                  <a:srgbClr val="FFB500"/>
                </a:solidFill>
                <a:latin typeface="Trebuchet MS"/>
                <a:cs typeface="Trebuchet MS"/>
              </a:rPr>
              <a:t>:</a:t>
            </a:r>
            <a:endParaRPr sz="4450">
              <a:latin typeface="Trebuchet MS"/>
              <a:cs typeface="Trebuchet MS"/>
            </a:endParaRPr>
          </a:p>
          <a:p>
            <a:pPr marL="12700" marR="1174115">
              <a:lnSpc>
                <a:spcPts val="5330"/>
              </a:lnSpc>
              <a:spcBef>
                <a:spcPts val="95"/>
              </a:spcBef>
            </a:pPr>
            <a:r>
              <a:rPr dirty="0" sz="4450" spc="-330">
                <a:solidFill>
                  <a:srgbClr val="FFB500"/>
                </a:solidFill>
                <a:latin typeface="Trebuchet MS"/>
                <a:cs typeface="Trebuchet MS"/>
              </a:rPr>
              <a:t>A</a:t>
            </a:r>
            <a:r>
              <a:rPr dirty="0" sz="4450" spc="-55">
                <a:solidFill>
                  <a:srgbClr val="FFB500"/>
                </a:solidFill>
                <a:latin typeface="Trebuchet MS"/>
                <a:cs typeface="Trebuchet MS"/>
              </a:rPr>
              <a:t>C</a:t>
            </a:r>
            <a:r>
              <a:rPr dirty="0" sz="4450" spc="-395">
                <a:solidFill>
                  <a:srgbClr val="FFB500"/>
                </a:solidFill>
                <a:latin typeface="Trebuchet MS"/>
                <a:cs typeface="Trebuchet MS"/>
              </a:rPr>
              <a:t>H</a:t>
            </a:r>
            <a:r>
              <a:rPr dirty="0" sz="4450" spc="105">
                <a:solidFill>
                  <a:srgbClr val="FFB500"/>
                </a:solidFill>
                <a:latin typeface="Trebuchet MS"/>
                <a:cs typeface="Trebuchet MS"/>
              </a:rPr>
              <a:t>M</a:t>
            </a:r>
            <a:r>
              <a:rPr dirty="0" sz="4450" spc="-340">
                <a:solidFill>
                  <a:srgbClr val="FFB500"/>
                </a:solidFill>
                <a:latin typeface="Trebuchet MS"/>
                <a:cs typeface="Trebuchet MS"/>
              </a:rPr>
              <a:t>A</a:t>
            </a:r>
            <a:r>
              <a:rPr dirty="0" sz="4450" spc="-250">
                <a:solidFill>
                  <a:srgbClr val="FFB500"/>
                </a:solidFill>
                <a:latin typeface="Trebuchet MS"/>
                <a:cs typeface="Trebuchet MS"/>
              </a:rPr>
              <a:t>D</a:t>
            </a:r>
            <a:r>
              <a:rPr dirty="0" sz="4450" spc="-375">
                <a:solidFill>
                  <a:srgbClr val="FFB500"/>
                </a:solidFill>
                <a:latin typeface="Trebuchet MS"/>
                <a:cs typeface="Trebuchet MS"/>
              </a:rPr>
              <a:t> </a:t>
            </a:r>
            <a:r>
              <a:rPr dirty="0" sz="4450" spc="-185">
                <a:solidFill>
                  <a:srgbClr val="FFB500"/>
                </a:solidFill>
                <a:latin typeface="Trebuchet MS"/>
                <a:cs typeface="Trebuchet MS"/>
              </a:rPr>
              <a:t>b</a:t>
            </a:r>
            <a:r>
              <a:rPr dirty="0" sz="4450" spc="-430">
                <a:solidFill>
                  <a:srgbClr val="FFB500"/>
                </a:solidFill>
                <a:latin typeface="Trebuchet MS"/>
                <a:cs typeface="Trebuchet MS"/>
              </a:rPr>
              <a:t>U</a:t>
            </a:r>
            <a:r>
              <a:rPr dirty="0" sz="4450" spc="-395">
                <a:solidFill>
                  <a:srgbClr val="FFB500"/>
                </a:solidFill>
                <a:latin typeface="Trebuchet MS"/>
                <a:cs typeface="Trebuchet MS"/>
              </a:rPr>
              <a:t>H</a:t>
            </a:r>
            <a:r>
              <a:rPr dirty="0" sz="4450" spc="-310">
                <a:solidFill>
                  <a:srgbClr val="FFB500"/>
                </a:solidFill>
                <a:latin typeface="Trebuchet MS"/>
                <a:cs typeface="Trebuchet MS"/>
              </a:rPr>
              <a:t>O</a:t>
            </a:r>
            <a:r>
              <a:rPr dirty="0" sz="4450" spc="-165">
                <a:solidFill>
                  <a:srgbClr val="FFB500"/>
                </a:solidFill>
                <a:latin typeface="Trebuchet MS"/>
                <a:cs typeface="Trebuchet MS"/>
              </a:rPr>
              <a:t>R</a:t>
            </a:r>
            <a:r>
              <a:rPr dirty="0" sz="4450" spc="-335">
                <a:solidFill>
                  <a:srgbClr val="FFB500"/>
                </a:solidFill>
                <a:latin typeface="Trebuchet MS"/>
                <a:cs typeface="Trebuchet MS"/>
              </a:rPr>
              <a:t>I  </a:t>
            </a:r>
            <a:r>
              <a:rPr dirty="0" sz="4450" spc="5">
                <a:solidFill>
                  <a:srgbClr val="FFB500"/>
                </a:solidFill>
                <a:latin typeface="Trebuchet MS"/>
                <a:cs typeface="Trebuchet MS"/>
              </a:rPr>
              <a:t>d</a:t>
            </a:r>
            <a:r>
              <a:rPr dirty="0" sz="4450" spc="-325">
                <a:solidFill>
                  <a:srgbClr val="FFB500"/>
                </a:solidFill>
                <a:latin typeface="Trebuchet MS"/>
                <a:cs typeface="Trebuchet MS"/>
              </a:rPr>
              <a:t>I</a:t>
            </a:r>
            <a:r>
              <a:rPr dirty="0" sz="4450" spc="-280">
                <a:solidFill>
                  <a:srgbClr val="FFB500"/>
                </a:solidFill>
                <a:latin typeface="Trebuchet MS"/>
                <a:cs typeface="Trebuchet MS"/>
              </a:rPr>
              <a:t>V</a:t>
            </a:r>
            <a:r>
              <a:rPr dirty="0" sz="4450" spc="-335">
                <a:solidFill>
                  <a:srgbClr val="FFB500"/>
                </a:solidFill>
                <a:latin typeface="Trebuchet MS"/>
                <a:cs typeface="Trebuchet MS"/>
              </a:rPr>
              <a:t>A</a:t>
            </a:r>
            <a:r>
              <a:rPr dirty="0" sz="4450" spc="-375">
                <a:solidFill>
                  <a:srgbClr val="FFB500"/>
                </a:solidFill>
                <a:latin typeface="Trebuchet MS"/>
                <a:cs typeface="Trebuchet MS"/>
              </a:rPr>
              <a:t> </a:t>
            </a:r>
            <a:r>
              <a:rPr dirty="0" sz="4450" spc="585">
                <a:solidFill>
                  <a:srgbClr val="FFB500"/>
                </a:solidFill>
                <a:latin typeface="Trebuchet MS"/>
                <a:cs typeface="Trebuchet MS"/>
              </a:rPr>
              <a:t>l</a:t>
            </a:r>
            <a:r>
              <a:rPr dirty="0" sz="4450" spc="-430">
                <a:solidFill>
                  <a:srgbClr val="FFB500"/>
                </a:solidFill>
                <a:latin typeface="Trebuchet MS"/>
                <a:cs typeface="Trebuchet MS"/>
              </a:rPr>
              <a:t>U</a:t>
            </a:r>
            <a:r>
              <a:rPr dirty="0" sz="4450" spc="-555">
                <a:solidFill>
                  <a:srgbClr val="FFB500"/>
                </a:solidFill>
                <a:latin typeface="Trebuchet MS"/>
                <a:cs typeface="Trebuchet MS"/>
              </a:rPr>
              <a:t>T</a:t>
            </a:r>
            <a:r>
              <a:rPr dirty="0" sz="4450" spc="-575">
                <a:solidFill>
                  <a:srgbClr val="FFB500"/>
                </a:solidFill>
                <a:latin typeface="Trebuchet MS"/>
                <a:cs typeface="Trebuchet MS"/>
              </a:rPr>
              <a:t>F</a:t>
            </a:r>
            <a:r>
              <a:rPr dirty="0" sz="4450" spc="-325">
                <a:solidFill>
                  <a:srgbClr val="FFB500"/>
                </a:solidFill>
                <a:latin typeface="Trebuchet MS"/>
                <a:cs typeface="Trebuchet MS"/>
              </a:rPr>
              <a:t>I</a:t>
            </a:r>
            <a:r>
              <a:rPr dirty="0" sz="4450" spc="-340">
                <a:solidFill>
                  <a:srgbClr val="FFB500"/>
                </a:solidFill>
                <a:latin typeface="Trebuchet MS"/>
                <a:cs typeface="Trebuchet MS"/>
              </a:rPr>
              <a:t>A</a:t>
            </a:r>
            <a:r>
              <a:rPr dirty="0" sz="4450" spc="-325">
                <a:solidFill>
                  <a:srgbClr val="FFB500"/>
                </a:solidFill>
                <a:latin typeface="Trebuchet MS"/>
                <a:cs typeface="Trebuchet MS"/>
              </a:rPr>
              <a:t>N</a:t>
            </a:r>
            <a:r>
              <a:rPr dirty="0" sz="4450" spc="-254">
                <a:solidFill>
                  <a:srgbClr val="FFB500"/>
                </a:solidFill>
                <a:latin typeface="Trebuchet MS"/>
                <a:cs typeface="Trebuchet MS"/>
              </a:rPr>
              <a:t>D</a:t>
            </a:r>
            <a:r>
              <a:rPr dirty="0" sz="4450" spc="-195">
                <a:solidFill>
                  <a:srgbClr val="FFB500"/>
                </a:solidFill>
                <a:latin typeface="Trebuchet MS"/>
                <a:cs typeface="Trebuchet MS"/>
              </a:rPr>
              <a:t>O  </a:t>
            </a:r>
            <a:r>
              <a:rPr dirty="0" sz="4450" spc="-575">
                <a:solidFill>
                  <a:srgbClr val="FFB500"/>
                </a:solidFill>
                <a:latin typeface="Trebuchet MS"/>
                <a:cs typeface="Trebuchet MS"/>
              </a:rPr>
              <a:t>F</a:t>
            </a:r>
            <a:r>
              <a:rPr dirty="0" sz="4450" spc="-340">
                <a:solidFill>
                  <a:srgbClr val="FFB500"/>
                </a:solidFill>
                <a:latin typeface="Trebuchet MS"/>
                <a:cs typeface="Trebuchet MS"/>
              </a:rPr>
              <a:t>A</a:t>
            </a:r>
            <a:r>
              <a:rPr dirty="0" sz="4450" spc="-55">
                <a:solidFill>
                  <a:srgbClr val="FFB500"/>
                </a:solidFill>
                <a:latin typeface="Trebuchet MS"/>
                <a:cs typeface="Trebuchet MS"/>
              </a:rPr>
              <a:t>C</a:t>
            </a:r>
            <a:r>
              <a:rPr dirty="0" sz="4450" spc="-395">
                <a:solidFill>
                  <a:srgbClr val="FFB500"/>
                </a:solidFill>
                <a:latin typeface="Trebuchet MS"/>
                <a:cs typeface="Trebuchet MS"/>
              </a:rPr>
              <a:t>H</a:t>
            </a:r>
            <a:r>
              <a:rPr dirty="0" sz="4450" spc="-165">
                <a:solidFill>
                  <a:srgbClr val="FFB500"/>
                </a:solidFill>
                <a:latin typeface="Trebuchet MS"/>
                <a:cs typeface="Trebuchet MS"/>
              </a:rPr>
              <a:t>R</a:t>
            </a:r>
            <a:r>
              <a:rPr dirty="0" sz="4450" spc="-240">
                <a:solidFill>
                  <a:srgbClr val="FFB500"/>
                </a:solidFill>
                <a:latin typeface="Trebuchet MS"/>
                <a:cs typeface="Trebuchet MS"/>
              </a:rPr>
              <a:t>Y</a:t>
            </a:r>
            <a:r>
              <a:rPr dirty="0" sz="4450" spc="-375">
                <a:solidFill>
                  <a:srgbClr val="FFB500"/>
                </a:solidFill>
                <a:latin typeface="Trebuchet MS"/>
                <a:cs typeface="Trebuchet MS"/>
              </a:rPr>
              <a:t> </a:t>
            </a:r>
            <a:r>
              <a:rPr dirty="0" sz="4450" spc="20">
                <a:solidFill>
                  <a:srgbClr val="FFB500"/>
                </a:solidFill>
                <a:latin typeface="Trebuchet MS"/>
                <a:cs typeface="Trebuchet MS"/>
              </a:rPr>
              <a:t>S</a:t>
            </a:r>
            <a:r>
              <a:rPr dirty="0" sz="4450" spc="-245">
                <a:solidFill>
                  <a:srgbClr val="FFB500"/>
                </a:solidFill>
                <a:latin typeface="Trebuchet MS"/>
                <a:cs typeface="Trebuchet MS"/>
              </a:rPr>
              <a:t>Y</a:t>
            </a:r>
            <a:r>
              <a:rPr dirty="0" sz="4450" spc="-340">
                <a:solidFill>
                  <a:srgbClr val="FFB500"/>
                </a:solidFill>
                <a:latin typeface="Trebuchet MS"/>
                <a:cs typeface="Trebuchet MS"/>
              </a:rPr>
              <a:t>A</a:t>
            </a:r>
            <a:r>
              <a:rPr dirty="0" sz="4450" spc="-390">
                <a:solidFill>
                  <a:srgbClr val="FFB500"/>
                </a:solidFill>
                <a:latin typeface="Trebuchet MS"/>
                <a:cs typeface="Trebuchet MS"/>
              </a:rPr>
              <a:t>H</a:t>
            </a:r>
            <a:r>
              <a:rPr dirty="0" sz="4450" spc="-375">
                <a:solidFill>
                  <a:srgbClr val="FFB500"/>
                </a:solidFill>
                <a:latin typeface="Trebuchet MS"/>
                <a:cs typeface="Trebuchet MS"/>
              </a:rPr>
              <a:t> </a:t>
            </a:r>
            <a:r>
              <a:rPr dirty="0" sz="4450" spc="-340">
                <a:solidFill>
                  <a:srgbClr val="FFB500"/>
                </a:solidFill>
                <a:latin typeface="Trebuchet MS"/>
                <a:cs typeface="Trebuchet MS"/>
              </a:rPr>
              <a:t>A</a:t>
            </a:r>
            <a:r>
              <a:rPr dirty="0" sz="4450" spc="-355">
                <a:solidFill>
                  <a:srgbClr val="FFB500"/>
                </a:solidFill>
                <a:latin typeface="Trebuchet MS"/>
                <a:cs typeface="Trebuchet MS"/>
              </a:rPr>
              <a:t>L</a:t>
            </a:r>
            <a:r>
              <a:rPr dirty="0" sz="4450" spc="-340">
                <a:solidFill>
                  <a:srgbClr val="FFB500"/>
                </a:solidFill>
                <a:latin typeface="Trebuchet MS"/>
                <a:cs typeface="Trebuchet MS"/>
              </a:rPr>
              <a:t>A</a:t>
            </a:r>
            <a:r>
              <a:rPr dirty="0" sz="4450" spc="110">
                <a:solidFill>
                  <a:srgbClr val="FFB500"/>
                </a:solidFill>
                <a:latin typeface="Trebuchet MS"/>
                <a:cs typeface="Trebuchet MS"/>
              </a:rPr>
              <a:t>M</a:t>
            </a:r>
            <a:endParaRPr sz="44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72546" y="467388"/>
            <a:ext cx="11715750" cy="9353550"/>
            <a:chOff x="6572546" y="467388"/>
            <a:chExt cx="11715750" cy="93535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99970" y="2098987"/>
              <a:ext cx="1688193" cy="87181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72546" y="467388"/>
              <a:ext cx="10344149" cy="935354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88122" y="4203351"/>
            <a:ext cx="5810250" cy="1643380"/>
          </a:xfrm>
          <a:prstGeom prst="rect"/>
        </p:spPr>
        <p:txBody>
          <a:bodyPr wrap="square" lIns="0" tIns="161925" rIns="0" bIns="0" rtlCol="0" vert="horz">
            <a:spAutoFit/>
          </a:bodyPr>
          <a:lstStyle/>
          <a:p>
            <a:pPr marL="12700" marR="5080" indent="720090">
              <a:lnSpc>
                <a:spcPts val="5780"/>
              </a:lnSpc>
              <a:spcBef>
                <a:spcPts val="1275"/>
              </a:spcBef>
            </a:pPr>
            <a:r>
              <a:rPr dirty="0" sz="5800" spc="90" b="1">
                <a:latin typeface="Trebuchet MS"/>
                <a:cs typeface="Trebuchet MS"/>
              </a:rPr>
              <a:t>ARSITEKTUR </a:t>
            </a:r>
            <a:r>
              <a:rPr dirty="0" sz="5800" spc="95" b="1">
                <a:latin typeface="Trebuchet MS"/>
                <a:cs typeface="Trebuchet MS"/>
              </a:rPr>
              <a:t> </a:t>
            </a:r>
            <a:r>
              <a:rPr dirty="0" sz="5800" spc="835" b="1">
                <a:latin typeface="Trebuchet MS"/>
                <a:cs typeface="Trebuchet MS"/>
              </a:rPr>
              <a:t>M</a:t>
            </a:r>
            <a:r>
              <a:rPr dirty="0" sz="5800" spc="120" b="1">
                <a:latin typeface="Trebuchet MS"/>
                <a:cs typeface="Trebuchet MS"/>
              </a:rPr>
              <a:t>I</a:t>
            </a:r>
            <a:r>
              <a:rPr dirty="0" sz="5800" spc="275" b="1">
                <a:latin typeface="Trebuchet MS"/>
                <a:cs typeface="Trebuchet MS"/>
              </a:rPr>
              <a:t>C</a:t>
            </a:r>
            <a:r>
              <a:rPr dirty="0" sz="5800" spc="135" b="1">
                <a:latin typeface="Trebuchet MS"/>
                <a:cs typeface="Trebuchet MS"/>
              </a:rPr>
              <a:t>R</a:t>
            </a:r>
            <a:r>
              <a:rPr dirty="0" sz="5800" spc="-140" b="1">
                <a:latin typeface="Trebuchet MS"/>
                <a:cs typeface="Trebuchet MS"/>
              </a:rPr>
              <a:t>O</a:t>
            </a:r>
            <a:r>
              <a:rPr dirty="0" sz="5800" spc="740" b="1">
                <a:latin typeface="Trebuchet MS"/>
                <a:cs typeface="Trebuchet MS"/>
              </a:rPr>
              <a:t>S</a:t>
            </a:r>
            <a:r>
              <a:rPr dirty="0" sz="5800" spc="60" b="1">
                <a:latin typeface="Trebuchet MS"/>
                <a:cs typeface="Trebuchet MS"/>
              </a:rPr>
              <a:t>E</a:t>
            </a:r>
            <a:r>
              <a:rPr dirty="0" sz="5800" spc="135" b="1">
                <a:latin typeface="Trebuchet MS"/>
                <a:cs typeface="Trebuchet MS"/>
              </a:rPr>
              <a:t>R</a:t>
            </a:r>
            <a:r>
              <a:rPr dirty="0" sz="5800" spc="160" b="1">
                <a:latin typeface="Trebuchet MS"/>
                <a:cs typeface="Trebuchet MS"/>
              </a:rPr>
              <a:t>V</a:t>
            </a:r>
            <a:r>
              <a:rPr dirty="0" sz="5800" spc="120" b="1">
                <a:latin typeface="Trebuchet MS"/>
                <a:cs typeface="Trebuchet MS"/>
              </a:rPr>
              <a:t>I</a:t>
            </a:r>
            <a:r>
              <a:rPr dirty="0" sz="5800" spc="275" b="1">
                <a:latin typeface="Trebuchet MS"/>
                <a:cs typeface="Trebuchet MS"/>
              </a:rPr>
              <a:t>C</a:t>
            </a:r>
            <a:r>
              <a:rPr dirty="0" sz="5800" spc="60" b="1">
                <a:latin typeface="Trebuchet MS"/>
                <a:cs typeface="Trebuchet MS"/>
              </a:rPr>
              <a:t>E</a:t>
            </a:r>
            <a:r>
              <a:rPr dirty="0" sz="5800" spc="745" b="1">
                <a:latin typeface="Trebuchet MS"/>
                <a:cs typeface="Trebuchet MS"/>
              </a:rPr>
              <a:t>S</a:t>
            </a:r>
            <a:endParaRPr sz="5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30428" y="646646"/>
            <a:ext cx="1493413" cy="137769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17447" y="9791376"/>
            <a:ext cx="2170667" cy="49558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54937" y="1626813"/>
            <a:ext cx="13982699" cy="78581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488642"/>
            <a:ext cx="610616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254" b="1">
                <a:latin typeface="Trebuchet MS"/>
                <a:cs typeface="Trebuchet MS"/>
              </a:rPr>
              <a:t>T</a:t>
            </a:r>
            <a:r>
              <a:rPr dirty="0" sz="6000" spc="100" b="1">
                <a:latin typeface="Trebuchet MS"/>
                <a:cs typeface="Trebuchet MS"/>
              </a:rPr>
              <a:t>A</a:t>
            </a:r>
            <a:r>
              <a:rPr dirty="0" sz="6000" spc="865" b="1">
                <a:latin typeface="Trebuchet MS"/>
                <a:cs typeface="Trebuchet MS"/>
              </a:rPr>
              <a:t>M</a:t>
            </a:r>
            <a:r>
              <a:rPr dirty="0" sz="6000" spc="195" b="1">
                <a:latin typeface="Trebuchet MS"/>
                <a:cs typeface="Trebuchet MS"/>
              </a:rPr>
              <a:t>P</a:t>
            </a:r>
            <a:r>
              <a:rPr dirty="0" sz="6000" spc="130" b="1">
                <a:latin typeface="Trebuchet MS"/>
                <a:cs typeface="Trebuchet MS"/>
              </a:rPr>
              <a:t>I</a:t>
            </a:r>
            <a:r>
              <a:rPr dirty="0" sz="6000" spc="-140" b="1">
                <a:latin typeface="Trebuchet MS"/>
                <a:cs typeface="Trebuchet MS"/>
              </a:rPr>
              <a:t>L</a:t>
            </a:r>
            <a:r>
              <a:rPr dirty="0" sz="6000" spc="100" b="1">
                <a:latin typeface="Trebuchet MS"/>
                <a:cs typeface="Trebuchet MS"/>
              </a:rPr>
              <a:t>A</a:t>
            </a:r>
            <a:r>
              <a:rPr dirty="0" sz="6000" spc="135" b="1">
                <a:latin typeface="Trebuchet MS"/>
                <a:cs typeface="Trebuchet MS"/>
              </a:rPr>
              <a:t>N</a:t>
            </a:r>
            <a:r>
              <a:rPr dirty="0" sz="6000" spc="-610" b="1">
                <a:latin typeface="Trebuchet MS"/>
                <a:cs typeface="Trebuchet MS"/>
              </a:rPr>
              <a:t> </a:t>
            </a:r>
            <a:r>
              <a:rPr dirty="0" sz="6000" spc="-140" b="1">
                <a:latin typeface="Trebuchet MS"/>
                <a:cs typeface="Trebuchet MS"/>
              </a:rPr>
              <a:t>L</a:t>
            </a:r>
            <a:r>
              <a:rPr dirty="0" sz="6000" spc="-140" b="1">
                <a:latin typeface="Trebuchet MS"/>
                <a:cs typeface="Trebuchet MS"/>
              </a:rPr>
              <a:t>O</a:t>
            </a:r>
            <a:r>
              <a:rPr dirty="0" sz="6000" spc="50" b="1">
                <a:latin typeface="Trebuchet MS"/>
                <a:cs typeface="Trebuchet MS"/>
              </a:rPr>
              <a:t>G</a:t>
            </a:r>
            <a:r>
              <a:rPr dirty="0" sz="6000" spc="130" b="1">
                <a:latin typeface="Trebuchet MS"/>
                <a:cs typeface="Trebuchet MS"/>
              </a:rPr>
              <a:t>IN</a:t>
            </a:r>
            <a:endParaRPr sz="6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30428" y="646646"/>
            <a:ext cx="1493413" cy="137769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772105" y="1612195"/>
            <a:ext cx="16516350" cy="8675370"/>
            <a:chOff x="1772105" y="1612195"/>
            <a:chExt cx="16516350" cy="867537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17447" y="9791375"/>
              <a:ext cx="2170667" cy="49558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2105" y="1612195"/>
              <a:ext cx="14744699" cy="829627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488642"/>
            <a:ext cx="606044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254" b="1">
                <a:latin typeface="Trebuchet MS"/>
                <a:cs typeface="Trebuchet MS"/>
              </a:rPr>
              <a:t>T</a:t>
            </a:r>
            <a:r>
              <a:rPr dirty="0" sz="6000" spc="100" b="1">
                <a:latin typeface="Trebuchet MS"/>
                <a:cs typeface="Trebuchet MS"/>
              </a:rPr>
              <a:t>A</a:t>
            </a:r>
            <a:r>
              <a:rPr dirty="0" sz="6000" spc="865" b="1">
                <a:latin typeface="Trebuchet MS"/>
                <a:cs typeface="Trebuchet MS"/>
              </a:rPr>
              <a:t>M</a:t>
            </a:r>
            <a:r>
              <a:rPr dirty="0" sz="6000" spc="195" b="1">
                <a:latin typeface="Trebuchet MS"/>
                <a:cs typeface="Trebuchet MS"/>
              </a:rPr>
              <a:t>P</a:t>
            </a:r>
            <a:r>
              <a:rPr dirty="0" sz="6000" spc="130" b="1">
                <a:latin typeface="Trebuchet MS"/>
                <a:cs typeface="Trebuchet MS"/>
              </a:rPr>
              <a:t>I</a:t>
            </a:r>
            <a:r>
              <a:rPr dirty="0" sz="6000" spc="-140" b="1">
                <a:latin typeface="Trebuchet MS"/>
                <a:cs typeface="Trebuchet MS"/>
              </a:rPr>
              <a:t>L</a:t>
            </a:r>
            <a:r>
              <a:rPr dirty="0" sz="6000" spc="100" b="1">
                <a:latin typeface="Trebuchet MS"/>
                <a:cs typeface="Trebuchet MS"/>
              </a:rPr>
              <a:t>A</a:t>
            </a:r>
            <a:r>
              <a:rPr dirty="0" sz="6000" spc="135" b="1">
                <a:latin typeface="Trebuchet MS"/>
                <a:cs typeface="Trebuchet MS"/>
              </a:rPr>
              <a:t>N</a:t>
            </a:r>
            <a:r>
              <a:rPr dirty="0" sz="6000" spc="-610" b="1">
                <a:latin typeface="Trebuchet MS"/>
                <a:cs typeface="Trebuchet MS"/>
              </a:rPr>
              <a:t> </a:t>
            </a:r>
            <a:r>
              <a:rPr dirty="0" sz="6000" spc="-85" b="1">
                <a:latin typeface="Trebuchet MS"/>
                <a:cs typeface="Trebuchet MS"/>
              </a:rPr>
              <a:t>H</a:t>
            </a:r>
            <a:r>
              <a:rPr dirty="0" sz="6000" spc="-140" b="1">
                <a:latin typeface="Trebuchet MS"/>
                <a:cs typeface="Trebuchet MS"/>
              </a:rPr>
              <a:t>O</a:t>
            </a:r>
            <a:r>
              <a:rPr dirty="0" sz="6000" spc="865" b="1">
                <a:latin typeface="Trebuchet MS"/>
                <a:cs typeface="Trebuchet MS"/>
              </a:rPr>
              <a:t>M</a:t>
            </a:r>
            <a:r>
              <a:rPr dirty="0" sz="6000" spc="65" b="1">
                <a:latin typeface="Trebuchet MS"/>
                <a:cs typeface="Trebuchet MS"/>
              </a:rPr>
              <a:t>E</a:t>
            </a:r>
            <a:endParaRPr sz="6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30428" y="646649"/>
            <a:ext cx="1493413" cy="137769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778390" y="1530045"/>
            <a:ext cx="16510000" cy="8757285"/>
            <a:chOff x="1778390" y="1530045"/>
            <a:chExt cx="16510000" cy="875728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17447" y="9791375"/>
              <a:ext cx="2170667" cy="49558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8390" y="1530045"/>
              <a:ext cx="14735174" cy="828674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488645"/>
            <a:ext cx="7344409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254" b="1">
                <a:latin typeface="Trebuchet MS"/>
                <a:cs typeface="Trebuchet MS"/>
              </a:rPr>
              <a:t>T</a:t>
            </a:r>
            <a:r>
              <a:rPr dirty="0" sz="6000" spc="100" b="1">
                <a:latin typeface="Trebuchet MS"/>
                <a:cs typeface="Trebuchet MS"/>
              </a:rPr>
              <a:t>A</a:t>
            </a:r>
            <a:r>
              <a:rPr dirty="0" sz="6000" spc="865" b="1">
                <a:latin typeface="Trebuchet MS"/>
                <a:cs typeface="Trebuchet MS"/>
              </a:rPr>
              <a:t>M</a:t>
            </a:r>
            <a:r>
              <a:rPr dirty="0" sz="6000" spc="195" b="1">
                <a:latin typeface="Trebuchet MS"/>
                <a:cs typeface="Trebuchet MS"/>
              </a:rPr>
              <a:t>P</a:t>
            </a:r>
            <a:r>
              <a:rPr dirty="0" sz="6000" spc="130" b="1">
                <a:latin typeface="Trebuchet MS"/>
                <a:cs typeface="Trebuchet MS"/>
              </a:rPr>
              <a:t>I</a:t>
            </a:r>
            <a:r>
              <a:rPr dirty="0" sz="6000" spc="-140" b="1">
                <a:latin typeface="Trebuchet MS"/>
                <a:cs typeface="Trebuchet MS"/>
              </a:rPr>
              <a:t>L</a:t>
            </a:r>
            <a:r>
              <a:rPr dirty="0" sz="6000" spc="100" b="1">
                <a:latin typeface="Trebuchet MS"/>
                <a:cs typeface="Trebuchet MS"/>
              </a:rPr>
              <a:t>A</a:t>
            </a:r>
            <a:r>
              <a:rPr dirty="0" sz="6000" spc="135" b="1">
                <a:latin typeface="Trebuchet MS"/>
                <a:cs typeface="Trebuchet MS"/>
              </a:rPr>
              <a:t>N</a:t>
            </a:r>
            <a:r>
              <a:rPr dirty="0" sz="6000" spc="-610" b="1">
                <a:latin typeface="Trebuchet MS"/>
                <a:cs typeface="Trebuchet MS"/>
              </a:rPr>
              <a:t> </a:t>
            </a:r>
            <a:r>
              <a:rPr dirty="0" sz="6000" spc="195" b="1">
                <a:latin typeface="Trebuchet MS"/>
                <a:cs typeface="Trebuchet MS"/>
              </a:rPr>
              <a:t>P</a:t>
            </a:r>
            <a:r>
              <a:rPr dirty="0" sz="6000" spc="145" b="1">
                <a:latin typeface="Trebuchet MS"/>
                <a:cs typeface="Trebuchet MS"/>
              </a:rPr>
              <a:t>R</a:t>
            </a:r>
            <a:r>
              <a:rPr dirty="0" sz="6000" spc="-140" b="1">
                <a:latin typeface="Trebuchet MS"/>
                <a:cs typeface="Trebuchet MS"/>
              </a:rPr>
              <a:t>O</a:t>
            </a:r>
            <a:r>
              <a:rPr dirty="0" sz="6000" spc="160" b="1">
                <a:latin typeface="Trebuchet MS"/>
                <a:cs typeface="Trebuchet MS"/>
              </a:rPr>
              <a:t>D</a:t>
            </a:r>
            <a:r>
              <a:rPr dirty="0" sz="6000" spc="-50" b="1">
                <a:latin typeface="Trebuchet MS"/>
                <a:cs typeface="Trebuchet MS"/>
              </a:rPr>
              <a:t>U</a:t>
            </a:r>
            <a:r>
              <a:rPr dirty="0" sz="6000" spc="285" b="1">
                <a:latin typeface="Trebuchet MS"/>
                <a:cs typeface="Trebuchet MS"/>
              </a:rPr>
              <a:t>C</a:t>
            </a:r>
            <a:r>
              <a:rPr dirty="0" sz="6000" spc="-254" b="1">
                <a:latin typeface="Trebuchet MS"/>
                <a:cs typeface="Trebuchet MS"/>
              </a:rPr>
              <a:t>T</a:t>
            </a:r>
            <a:endParaRPr sz="6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30428" y="646644"/>
            <a:ext cx="1493413" cy="137769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17447" y="9791372"/>
            <a:ext cx="2170666" cy="49558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92901" y="1530040"/>
            <a:ext cx="14573249" cy="82010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498229"/>
            <a:ext cx="13136244" cy="787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0" spc="-210" b="1">
                <a:latin typeface="Arial"/>
                <a:cs typeface="Arial"/>
              </a:rPr>
              <a:t>T</a:t>
            </a:r>
            <a:r>
              <a:rPr dirty="0" sz="5000" spc="-370" b="1">
                <a:latin typeface="Arial"/>
                <a:cs typeface="Arial"/>
              </a:rPr>
              <a:t>A</a:t>
            </a:r>
            <a:r>
              <a:rPr dirty="0" sz="5000" spc="280" b="1">
                <a:latin typeface="Arial"/>
                <a:cs typeface="Arial"/>
              </a:rPr>
              <a:t>M</a:t>
            </a:r>
            <a:r>
              <a:rPr dirty="0" sz="5000" spc="-240" b="1">
                <a:latin typeface="Arial"/>
                <a:cs typeface="Arial"/>
              </a:rPr>
              <a:t>P</a:t>
            </a:r>
            <a:r>
              <a:rPr dirty="0" sz="5000" spc="105" b="1">
                <a:latin typeface="Arial"/>
                <a:cs typeface="Arial"/>
              </a:rPr>
              <a:t>I</a:t>
            </a:r>
            <a:r>
              <a:rPr dirty="0" sz="5000" spc="-409" b="1">
                <a:latin typeface="Arial"/>
                <a:cs typeface="Arial"/>
              </a:rPr>
              <a:t>L</a:t>
            </a:r>
            <a:r>
              <a:rPr dirty="0" sz="5000" spc="-370" b="1">
                <a:latin typeface="Arial"/>
                <a:cs typeface="Arial"/>
              </a:rPr>
              <a:t>A</a:t>
            </a:r>
            <a:r>
              <a:rPr dirty="0" sz="5000" spc="-165" b="1">
                <a:latin typeface="Arial"/>
                <a:cs typeface="Arial"/>
              </a:rPr>
              <a:t>N</a:t>
            </a:r>
            <a:r>
              <a:rPr dirty="0" sz="5000" spc="-390" b="1">
                <a:latin typeface="Arial"/>
                <a:cs typeface="Arial"/>
              </a:rPr>
              <a:t> </a:t>
            </a:r>
            <a:r>
              <a:rPr dirty="0" sz="5000" spc="-270" b="1">
                <a:latin typeface="Arial"/>
                <a:cs typeface="Arial"/>
              </a:rPr>
              <a:t>D</a:t>
            </a:r>
            <a:r>
              <a:rPr dirty="0" sz="5000" spc="-440" b="1">
                <a:latin typeface="Arial"/>
                <a:cs typeface="Arial"/>
              </a:rPr>
              <a:t>E</a:t>
            </a:r>
            <a:r>
              <a:rPr dirty="0" sz="5000" spc="-210" b="1">
                <a:latin typeface="Arial"/>
                <a:cs typeface="Arial"/>
              </a:rPr>
              <a:t>T</a:t>
            </a:r>
            <a:r>
              <a:rPr dirty="0" sz="5000" spc="-370" b="1">
                <a:latin typeface="Arial"/>
                <a:cs typeface="Arial"/>
              </a:rPr>
              <a:t>A</a:t>
            </a:r>
            <a:r>
              <a:rPr dirty="0" sz="5000" spc="105" b="1">
                <a:latin typeface="Arial"/>
                <a:cs typeface="Arial"/>
              </a:rPr>
              <a:t>I</a:t>
            </a:r>
            <a:r>
              <a:rPr dirty="0" sz="5000" spc="-405" b="1">
                <a:latin typeface="Arial"/>
                <a:cs typeface="Arial"/>
              </a:rPr>
              <a:t>L</a:t>
            </a:r>
            <a:r>
              <a:rPr dirty="0" sz="5000" spc="-390" b="1">
                <a:latin typeface="Arial"/>
                <a:cs typeface="Arial"/>
              </a:rPr>
              <a:t> </a:t>
            </a:r>
            <a:r>
              <a:rPr dirty="0" sz="5000" spc="-240" b="1">
                <a:latin typeface="Arial"/>
                <a:cs typeface="Arial"/>
              </a:rPr>
              <a:t>P</a:t>
            </a:r>
            <a:r>
              <a:rPr dirty="0" sz="5000" spc="-445" b="1">
                <a:latin typeface="Arial"/>
                <a:cs typeface="Arial"/>
              </a:rPr>
              <a:t>R</a:t>
            </a:r>
            <a:r>
              <a:rPr dirty="0" sz="5000" spc="-495" b="1">
                <a:latin typeface="Arial"/>
                <a:cs typeface="Arial"/>
              </a:rPr>
              <a:t>O</a:t>
            </a:r>
            <a:r>
              <a:rPr dirty="0" sz="5000" spc="-270" b="1">
                <a:latin typeface="Arial"/>
                <a:cs typeface="Arial"/>
              </a:rPr>
              <a:t>DU</a:t>
            </a:r>
            <a:r>
              <a:rPr dirty="0" sz="5000" spc="-320" b="1">
                <a:latin typeface="Arial"/>
                <a:cs typeface="Arial"/>
              </a:rPr>
              <a:t>C</a:t>
            </a:r>
            <a:r>
              <a:rPr dirty="0" sz="5000" spc="-204" b="1">
                <a:latin typeface="Arial"/>
                <a:cs typeface="Arial"/>
              </a:rPr>
              <a:t>T</a:t>
            </a:r>
            <a:r>
              <a:rPr dirty="0" sz="5000" spc="-390" b="1">
                <a:latin typeface="Arial"/>
                <a:cs typeface="Arial"/>
              </a:rPr>
              <a:t> </a:t>
            </a:r>
            <a:r>
              <a:rPr dirty="0" sz="5000" spc="-270" b="1">
                <a:latin typeface="Arial"/>
                <a:cs typeface="Arial"/>
              </a:rPr>
              <a:t>D</a:t>
            </a:r>
            <a:r>
              <a:rPr dirty="0" sz="5000" spc="-370" b="1">
                <a:latin typeface="Arial"/>
                <a:cs typeface="Arial"/>
              </a:rPr>
              <a:t>A</a:t>
            </a:r>
            <a:r>
              <a:rPr dirty="0" sz="5000" spc="-165" b="1">
                <a:latin typeface="Arial"/>
                <a:cs typeface="Arial"/>
              </a:rPr>
              <a:t>N</a:t>
            </a:r>
            <a:r>
              <a:rPr dirty="0" sz="5000" spc="-390" b="1">
                <a:latin typeface="Arial"/>
                <a:cs typeface="Arial"/>
              </a:rPr>
              <a:t> </a:t>
            </a:r>
            <a:r>
              <a:rPr dirty="0" sz="5000" spc="-320" b="1">
                <a:latin typeface="Arial"/>
                <a:cs typeface="Arial"/>
              </a:rPr>
              <a:t>C</a:t>
            </a:r>
            <a:r>
              <a:rPr dirty="0" sz="5000" spc="-270" b="1">
                <a:latin typeface="Arial"/>
                <a:cs typeface="Arial"/>
              </a:rPr>
              <a:t>H</a:t>
            </a:r>
            <a:r>
              <a:rPr dirty="0" sz="5000" spc="-440" b="1">
                <a:latin typeface="Arial"/>
                <a:cs typeface="Arial"/>
              </a:rPr>
              <a:t>E</a:t>
            </a:r>
            <a:r>
              <a:rPr dirty="0" sz="5000" spc="-320" b="1">
                <a:latin typeface="Arial"/>
                <a:cs typeface="Arial"/>
              </a:rPr>
              <a:t>C</a:t>
            </a:r>
            <a:r>
              <a:rPr dirty="0" sz="5000" spc="-395" b="1">
                <a:latin typeface="Arial"/>
                <a:cs typeface="Arial"/>
              </a:rPr>
              <a:t>K</a:t>
            </a:r>
            <a:r>
              <a:rPr dirty="0" sz="5000" spc="-495" b="1">
                <a:latin typeface="Arial"/>
                <a:cs typeface="Arial"/>
              </a:rPr>
              <a:t>O</a:t>
            </a:r>
            <a:r>
              <a:rPr dirty="0" sz="5000" spc="-270" b="1">
                <a:latin typeface="Arial"/>
                <a:cs typeface="Arial"/>
              </a:rPr>
              <a:t>U</a:t>
            </a:r>
            <a:r>
              <a:rPr dirty="0" sz="5000" spc="-204" b="1">
                <a:latin typeface="Arial"/>
                <a:cs typeface="Arial"/>
              </a:rPr>
              <a:t>T</a:t>
            </a:r>
            <a:endParaRPr sz="5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Ronal Oen</dc:creator>
  <cp:keywords>DAFXe67xqHk,BADM3FfSHb8</cp:keywords>
  <dc:title>PPT_Progres Akhir_Kelompok 3</dc:title>
  <dcterms:created xsi:type="dcterms:W3CDTF">2023-01-12T19:31:59Z</dcterms:created>
  <dcterms:modified xsi:type="dcterms:W3CDTF">2023-01-12T19:31:59Z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2023-01-12T00:00:00Z</vt:filetime>
  </property>
  <property fmtid="{D5CDD505-2E9C-101B-9397-08002B2CF9AE}" pid="3" name="Creator">
    <vt:lpwstr>Canva</vt:lpwstr>
  </property>
  <property fmtid="{D5CDD505-2E9C-101B-9397-08002B2CF9AE}" pid="4" name="LastSaved">
    <vt:filetime>2023-01-12T00:00:00Z</vt:filetime>
  </property>
</Properties>
</file>